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8.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1"/>
  </p:notesMasterIdLst>
  <p:sldIdLst>
    <p:sldId id="256" r:id="rId2"/>
    <p:sldId id="349" r:id="rId3"/>
    <p:sldId id="333" r:id="rId4"/>
    <p:sldId id="361" r:id="rId5"/>
    <p:sldId id="360" r:id="rId6"/>
    <p:sldId id="346" r:id="rId7"/>
    <p:sldId id="332" r:id="rId8"/>
    <p:sldId id="336" r:id="rId9"/>
    <p:sldId id="334" r:id="rId10"/>
    <p:sldId id="342" r:id="rId11"/>
    <p:sldId id="337" r:id="rId12"/>
    <p:sldId id="338" r:id="rId13"/>
    <p:sldId id="339" r:id="rId14"/>
    <p:sldId id="340" r:id="rId15"/>
    <p:sldId id="344" r:id="rId16"/>
    <p:sldId id="345" r:id="rId17"/>
    <p:sldId id="347" r:id="rId18"/>
    <p:sldId id="348" r:id="rId19"/>
    <p:sldId id="315" r:id="rId20"/>
    <p:sldId id="316" r:id="rId21"/>
    <p:sldId id="323" r:id="rId22"/>
    <p:sldId id="324" r:id="rId23"/>
    <p:sldId id="326" r:id="rId24"/>
    <p:sldId id="327" r:id="rId25"/>
    <p:sldId id="328" r:id="rId26"/>
    <p:sldId id="317" r:id="rId27"/>
    <p:sldId id="329" r:id="rId28"/>
    <p:sldId id="350" r:id="rId29"/>
    <p:sldId id="351" r:id="rId30"/>
    <p:sldId id="353" r:id="rId31"/>
    <p:sldId id="352" r:id="rId32"/>
    <p:sldId id="355" r:id="rId33"/>
    <p:sldId id="356" r:id="rId34"/>
    <p:sldId id="318" r:id="rId35"/>
    <p:sldId id="354" r:id="rId36"/>
    <p:sldId id="330" r:id="rId37"/>
    <p:sldId id="322" r:id="rId38"/>
    <p:sldId id="359" r:id="rId39"/>
    <p:sldId id="331" r:id="rId40"/>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8" autoAdjust="0"/>
  </p:normalViewPr>
  <p:slideViewPr>
    <p:cSldViewPr>
      <p:cViewPr varScale="1">
        <p:scale>
          <a:sx n="71" d="100"/>
          <a:sy n="71" d="100"/>
        </p:scale>
        <p:origin x="1579"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8317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657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2/7/2022</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2/7/2022</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2/7/2022</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2/7/2022</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2/7/2022</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2/7/2022</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2/7/2022</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2/7/2022</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2/7/2022</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2/7/2022</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2/7/2022</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2/7/2022</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2/7/2022</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2/7/2022</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3" y="838386"/>
            <a:ext cx="9166860" cy="3291840"/>
          </a:xfrm>
          <a:prstGeom prst="rect">
            <a:avLst/>
          </a:prstGeom>
        </p:spPr>
      </p:pic>
      <p:pic>
        <p:nvPicPr>
          <p:cNvPr id="9" name="Εικόνα 8">
            <a:extLst>
              <a:ext uri="{FF2B5EF4-FFF2-40B4-BE49-F238E27FC236}">
                <a16:creationId xmlns:a16="http://schemas.microsoft.com/office/drawing/2014/main" id="{F3FDAE14-B415-4F09-8134-F4B8047EF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51092" y="957352"/>
            <a:ext cx="1394460" cy="8875849"/>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2/7/2022</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UAVs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601079A7-A691-6B9F-AC1C-DB13DAAD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262" y="1111519"/>
            <a:ext cx="5372100" cy="2957891"/>
          </a:xfrm>
          <a:prstGeom prst="rect">
            <a:avLst/>
          </a:prstGeom>
        </p:spPr>
      </p:pic>
      <p:sp>
        <p:nvSpPr>
          <p:cNvPr id="11" name="TextBox 10">
            <a:extLst>
              <a:ext uri="{FF2B5EF4-FFF2-40B4-BE49-F238E27FC236}">
                <a16:creationId xmlns:a16="http://schemas.microsoft.com/office/drawing/2014/main" id="{8B944A5A-2F46-FBBE-CFE9-33CE03A987B4}"/>
              </a:ext>
            </a:extLst>
          </p:cNvPr>
          <p:cNvSpPr txBox="1"/>
          <p:nvPr/>
        </p:nvSpPr>
        <p:spPr>
          <a:xfrm>
            <a:off x="2733600" y="4560449"/>
            <a:ext cx="5010149" cy="1477328"/>
          </a:xfrm>
          <a:prstGeom prst="rect">
            <a:avLst/>
          </a:prstGeom>
          <a:noFill/>
        </p:spPr>
        <p:txBody>
          <a:bodyPr wrap="square" rtlCol="0">
            <a:spAutoFit/>
          </a:bodyPr>
          <a:lstStyle/>
          <a:p>
            <a:r>
              <a:rPr lang="en-US" b="1" dirty="0"/>
              <a:t>Unmanned Aerial Vehicles:</a:t>
            </a:r>
            <a:endParaRPr lang="en-US" dirty="0"/>
          </a:p>
          <a:p>
            <a:pPr marL="285750" indent="-285750">
              <a:buFont typeface="Arial" panose="020B0604020202020204" pitchFamily="34" charset="0"/>
              <a:buChar char="•"/>
            </a:pPr>
            <a:r>
              <a:rPr lang="en-US" b="1" dirty="0"/>
              <a:t>Search and Rescue missions.</a:t>
            </a:r>
          </a:p>
          <a:p>
            <a:pPr marL="285750" indent="-285750">
              <a:buFont typeface="Arial" panose="020B0604020202020204" pitchFamily="34" charset="0"/>
              <a:buChar char="•"/>
            </a:pPr>
            <a:r>
              <a:rPr lang="en-US" b="1" dirty="0"/>
              <a:t>Surveillance.</a:t>
            </a:r>
          </a:p>
          <a:p>
            <a:pPr marL="285750" indent="-285750">
              <a:buFont typeface="Arial" panose="020B0604020202020204" pitchFamily="34" charset="0"/>
              <a:buChar char="•"/>
            </a:pPr>
            <a:r>
              <a:rPr lang="en-US" b="1" dirty="0"/>
              <a:t>Information gathering.</a:t>
            </a:r>
          </a:p>
          <a:p>
            <a:pPr marL="285750" indent="-285750">
              <a:buFont typeface="Arial" panose="020B0604020202020204" pitchFamily="34" charset="0"/>
              <a:buChar char="•"/>
            </a:pPr>
            <a:r>
              <a:rPr lang="en-US" b="1" dirty="0"/>
              <a:t>Object Detection.</a:t>
            </a:r>
          </a:p>
        </p:txBody>
      </p:sp>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 and weighted </a:t>
            </a:r>
            <a:r>
              <a:rPr lang="en-US" dirty="0" err="1">
                <a:latin typeface="Times New Roman" panose="02020603050405020304" pitchFamily="18" charset="0"/>
                <a:cs typeface="Times New Roman" panose="02020603050405020304" pitchFamily="18" charset="0"/>
              </a:rPr>
              <a:t>mAP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 more examples of detections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649537" y="4909538"/>
            <a:ext cx="5010149" cy="1477328"/>
          </a:xfrm>
          <a:prstGeom prst="rect">
            <a:avLst/>
          </a:prstGeom>
          <a:noFill/>
        </p:spPr>
        <p:txBody>
          <a:bodyPr wrap="square" rtlCol="0">
            <a:spAutoFit/>
          </a:bodyPr>
          <a:lstStyle/>
          <a:p>
            <a:r>
              <a:rPr lang="en-US" b="1" dirty="0"/>
              <a:t>Evolution of Object detection</a:t>
            </a:r>
          </a:p>
          <a:p>
            <a:pPr marL="285750" indent="-285750">
              <a:buFont typeface="Arial" panose="020B0604020202020204" pitchFamily="34" charset="0"/>
              <a:buChar char="•"/>
            </a:pPr>
            <a:r>
              <a:rPr lang="en-US" b="1" dirty="0"/>
              <a:t>Better electronics = better cameras.</a:t>
            </a:r>
          </a:p>
          <a:p>
            <a:pPr marL="285750" indent="-285750">
              <a:buFont typeface="Arial" panose="020B0604020202020204" pitchFamily="34" charset="0"/>
              <a:buChar char="•"/>
            </a:pPr>
            <a:r>
              <a:rPr lang="en-US" b="1" dirty="0"/>
              <a:t>Artificial Intelligence.</a:t>
            </a:r>
          </a:p>
          <a:p>
            <a:pPr marL="285750" indent="-285750">
              <a:buFont typeface="Arial" panose="020B0604020202020204" pitchFamily="34" charset="0"/>
              <a:buChar char="•"/>
            </a:pPr>
            <a:r>
              <a:rPr lang="en-US" b="1" dirty="0"/>
              <a:t>Data Revolution.</a:t>
            </a:r>
          </a:p>
          <a:p>
            <a:pPr marL="285750" indent="-285750">
              <a:buFont typeface="Arial" panose="020B0604020202020204" pitchFamily="34" charset="0"/>
              <a:buChar char="•"/>
            </a:pPr>
            <a:r>
              <a:rPr lang="en-US" b="1" dirty="0"/>
              <a:t>Higher Computational Power.</a:t>
            </a:r>
          </a:p>
        </p:txBody>
      </p:sp>
      <p:pic>
        <p:nvPicPr>
          <p:cNvPr id="12" name="Εικόνα 11">
            <a:extLst>
              <a:ext uri="{FF2B5EF4-FFF2-40B4-BE49-F238E27FC236}">
                <a16:creationId xmlns:a16="http://schemas.microsoft.com/office/drawing/2014/main" id="{F2ACDF8F-2204-80A5-7357-BFFF1D496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312" y="1191055"/>
            <a:ext cx="4453572" cy="3263098"/>
          </a:xfrm>
          <a:prstGeom prst="rect">
            <a:avLst/>
          </a:prstGeom>
        </p:spPr>
      </p:pic>
    </p:spTree>
    <p:extLst>
      <p:ext uri="{BB962C8B-B14F-4D97-AF65-F5344CB8AC3E}">
        <p14:creationId xmlns:p14="http://schemas.microsoft.com/office/powerpoint/2010/main" val="19256075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2183530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2/7/2022</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31434</TotalTime>
  <Words>2245</Words>
  <Application>Microsoft Office PowerPoint</Application>
  <PresentationFormat>Προσαρμογή</PresentationFormat>
  <Paragraphs>495</Paragraphs>
  <Slides>39</Slides>
  <Notes>35</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39</vt:i4>
      </vt:variant>
    </vt:vector>
  </HeadingPairs>
  <TitlesOfParts>
    <vt:vector size="45"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458</cp:revision>
  <cp:lastPrinted>1601-01-01T00:00:00Z</cp:lastPrinted>
  <dcterms:created xsi:type="dcterms:W3CDTF">2017-02-07T19:46:19Z</dcterms:created>
  <dcterms:modified xsi:type="dcterms:W3CDTF">2022-07-02T20:34:40Z</dcterms:modified>
</cp:coreProperties>
</file>